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9" r:id="rId1"/>
  </p:sldMasterIdLst>
  <p:notesMasterIdLst>
    <p:notesMasterId r:id="rId11"/>
  </p:notesMasterIdLst>
  <p:sldIdLst>
    <p:sldId id="256" r:id="rId2"/>
    <p:sldId id="257" r:id="rId3"/>
    <p:sldId id="261" r:id="rId4"/>
    <p:sldId id="263" r:id="rId5"/>
    <p:sldId id="258" r:id="rId6"/>
    <p:sldId id="259" r:id="rId7"/>
    <p:sldId id="260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71837"/>
  </p:normalViewPr>
  <p:slideViewPr>
    <p:cSldViewPr snapToGrid="0" snapToObjects="1" showGuides="1">
      <p:cViewPr varScale="1">
        <p:scale>
          <a:sx n="85" d="100"/>
          <a:sy n="85" d="100"/>
        </p:scale>
        <p:origin x="102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09C566-2E96-C749-8B09-1C8AD0268771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AE4BA4-CEBA-4040-8CC5-47B13A041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032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created my own theme from an existing theme because ....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E4BA4-CEBA-4040-8CC5-47B13A041A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8734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chose this because or I created this theme because...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E4BA4-CEBA-4040-8CC5-47B13A041A0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1433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E4BA4-CEBA-4040-8CC5-47B13A041A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133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chose this because or I created this theme because...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AE4BA4-CEBA-4040-8CC5-47B13A041A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857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C9C09E-6AF0-7A4E-8115-AC2A2DE30B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A95918-023C-3646-B7C1-CAD3338377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E4E7D-2D4B-8346-907A-576AA2F7C3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5B952-8D0F-1748-AC7F-CDEFDD3E7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A7C8ED-2C26-4C4A-885F-A49A46BF0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605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1CDC6-D204-2942-8F4A-06DB5425F2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35CDDE-ACD6-C446-A603-F57C7E7E1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81495C-E86E-D947-B2F3-9026DE2D9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91114-F3F6-DF43-8024-E708533386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88F3C-ADA2-0E40-A4FD-6BE2311B9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93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FF7302-8442-2845-8526-FADA6A93DA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039F700-07C1-9F4C-8BFC-5F04BB3AE3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66953-0977-9E45-9926-146CDD15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35297-01E8-C64D-BA32-41B3985AF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862A3C-F4CB-0A44-AE53-5A4520087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856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39451-967E-5245-8672-2D0285429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4FDE83-E28B-884A-B794-D8471AC0C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3C5F1C-A20A-0B49-8ECC-28FD7D9F9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BC5921-C017-7745-AA87-6E6F0CB36E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EB738C-434B-A64B-9D11-95696ED41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796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8CEC0-3EC1-1341-A04B-1C84088F9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87A400-C367-4C48-A32A-D30FD9CDB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E65C9-FA2A-D045-B316-7638F06E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2E1F9A-7DCF-F341-8F01-095D32E74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BB98FF-952C-9C40-BB48-6646C236C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194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92898-E0ED-9F45-94A7-43B6BDA7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F8A66-6C1B-DD4A-8248-0FD7C73449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13A4AF-04B1-B046-A088-D18188AA81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3029B-5A96-F242-A6BA-264C778A6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B60C64-9927-AE4A-BDAD-9E4961999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B8F809-4A91-DD48-8857-73AD987965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28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B7251-4E4A-4545-ACB4-B15CDDCDF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9F221C-AA8A-5C4E-8E2D-FBE250154B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0C96FF-3BF3-064D-8961-B0BFC5EBEA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68B8CF-29A1-8647-9DBE-684A2B8828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B4621A-48FD-5444-BFF5-55330225BC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0106D-9DE0-C94A-A664-E123C058D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23BBE7-0CA2-0C44-868F-CF877CFF1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44E13DF-ADA5-9A4F-AC2E-5BB9C3AF63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855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456740-DDB4-594A-8FFA-370E5C0B5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B97A4B-BFA9-0340-BF27-0C5E7B9A4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737D2FD-53F1-F24F-8A4C-76586181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1EA6B2-AA3E-574D-B508-5C319A87F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706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8150B4-1928-4E46-8B8C-684956DE1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277FC8-D0D3-194E-91B6-4B791514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869F95-CBDD-304A-9038-4BE4744B0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9825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90D8F-381C-7B41-8E84-7738DAD14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BA976-88B9-454D-9322-FB2606D79D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A4B1B-CB51-1C4D-A013-5D2F3DA80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D7D99-B465-6D42-AFCD-26F6AFBC2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777C2B-B85E-6E4A-92F2-588F392A1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9EB3F3-2035-F147-A526-CB517FDD4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51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05155-B336-A846-88FD-1CE4C51E0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2A8F74-24DE-DC4F-8CBE-46D8C1F1CC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DE6459-73FD-7C42-A278-4CD41FF852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588D7F-E072-EF4C-90A2-6E1187795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612B70-0775-9846-B5F6-3EAA6D642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003845-ED8D-7D47-A976-D95E5BAB5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17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06A935-9C8E-2E43-A35F-7F2952405F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43CD06-3ABD-154D-A1BE-04574DE38F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F4CE9E-465D-F444-9B2C-80925ACB4AD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C5C7C6-6762-3744-B1EC-05E5272E45D5}" type="datetimeFigureOut">
              <a:rPr lang="en-US" smtClean="0"/>
              <a:t>11/9/20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B610B8-68DC-4847-B478-CB12427AE9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529AB-D6E0-9541-8666-D55877F5CB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551485-E962-0747-9435-192DE91B13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132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065FE-D583-4944-B48F-70AA599C8C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Inspirational Printmakers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8783B6-5090-824B-A9E8-C272507292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Draft version to demo creative process</a:t>
            </a:r>
          </a:p>
          <a:p>
            <a:r>
              <a:rPr lang="en-US" dirty="0"/>
              <a:t>Could morph into a different presentation at this point</a:t>
            </a:r>
          </a:p>
        </p:txBody>
      </p:sp>
    </p:spTree>
    <p:extLst>
      <p:ext uri="{BB962C8B-B14F-4D97-AF65-F5344CB8AC3E}">
        <p14:creationId xmlns:p14="http://schemas.microsoft.com/office/powerpoint/2010/main" val="2020619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58E30-C9BE-3E4C-89D3-48D603EE0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86523-5E9D-6F49-B0FB-4A30F9E82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Durer</a:t>
            </a:r>
          </a:p>
          <a:p>
            <a:r>
              <a:rPr lang="en-US" dirty="0"/>
              <a:t>Hokusai</a:t>
            </a:r>
          </a:p>
          <a:p>
            <a:r>
              <a:rPr lang="en-US" dirty="0"/>
              <a:t>Escher</a:t>
            </a:r>
          </a:p>
          <a:p>
            <a:r>
              <a:rPr lang="en-US" dirty="0"/>
              <a:t>Elizabeth Catlett</a:t>
            </a:r>
          </a:p>
          <a:p>
            <a:r>
              <a:rPr lang="en-US" dirty="0"/>
              <a:t>Picasso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214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ainting of a person&#10;&#10;Description automatically generated">
            <a:extLst>
              <a:ext uri="{FF2B5EF4-FFF2-40B4-BE49-F238E27FC236}">
                <a16:creationId xmlns:a16="http://schemas.microsoft.com/office/drawing/2014/main" id="{07672641-D834-544F-ABCD-22F9760EA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184" y="-18693"/>
            <a:ext cx="9983631" cy="6876693"/>
          </a:xfrm>
          <a:prstGeom prst="rect">
            <a:avLst/>
          </a:prstGeom>
        </p:spPr>
      </p:pic>
      <p:pic>
        <p:nvPicPr>
          <p:cNvPr id="8" name="Picture 7" descr="A drawing of a person&#10;&#10;Description automatically generated">
            <a:extLst>
              <a:ext uri="{FF2B5EF4-FFF2-40B4-BE49-F238E27FC236}">
                <a16:creationId xmlns:a16="http://schemas.microsoft.com/office/drawing/2014/main" id="{8A76FD46-E0FC-924F-BEAD-5FD1F797EC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640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8B263457-43EE-794A-B628-A57090532DBA}"/>
              </a:ext>
            </a:extLst>
          </p:cNvPr>
          <p:cNvGrpSpPr/>
          <p:nvPr/>
        </p:nvGrpSpPr>
        <p:grpSpPr>
          <a:xfrm>
            <a:off x="1903751" y="5201587"/>
            <a:ext cx="8384498" cy="854439"/>
            <a:chOff x="1903751" y="5201587"/>
            <a:chExt cx="8384498" cy="854439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E5EDBD73-362F-7849-9D53-6E39EA6082DC}"/>
                </a:ext>
              </a:extLst>
            </p:cNvPr>
            <p:cNvSpPr/>
            <p:nvPr/>
          </p:nvSpPr>
          <p:spPr>
            <a:xfrm>
              <a:off x="1903751" y="5201587"/>
              <a:ext cx="3447738" cy="85443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See the process in action</a:t>
              </a:r>
            </a:p>
          </p:txBody>
        </p:sp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6D000464-1733-8949-A2F8-F7B494CF9CAE}"/>
                </a:ext>
              </a:extLst>
            </p:cNvPr>
            <p:cNvSpPr/>
            <p:nvPr/>
          </p:nvSpPr>
          <p:spPr>
            <a:xfrm>
              <a:off x="7015397" y="5201587"/>
              <a:ext cx="3272852" cy="854439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See </a:t>
              </a:r>
              <a:r>
                <a:rPr lang="en-US" b="1" dirty="0" err="1"/>
                <a:t>Dürer</a:t>
              </a:r>
              <a:r>
                <a:rPr lang="en-US" b="1" dirty="0"/>
                <a:t> at Met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310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standing in front of a computer&#10;&#10;Description automatically generated">
            <a:extLst>
              <a:ext uri="{FF2B5EF4-FFF2-40B4-BE49-F238E27FC236}">
                <a16:creationId xmlns:a16="http://schemas.microsoft.com/office/drawing/2014/main" id="{505F68F9-6723-A540-BC2D-BBF2FA7A2D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910" y="3342806"/>
            <a:ext cx="2852158" cy="2993296"/>
          </a:xfrm>
          <a:prstGeom prst="rect">
            <a:avLst/>
          </a:prstGeom>
        </p:spPr>
      </p:pic>
      <p:pic>
        <p:nvPicPr>
          <p:cNvPr id="5" name="Picture 4" descr="A picture containing photo, table, person, sitting&#10;&#10;Description automatically generated">
            <a:extLst>
              <a:ext uri="{FF2B5EF4-FFF2-40B4-BE49-F238E27FC236}">
                <a16:creationId xmlns:a16="http://schemas.microsoft.com/office/drawing/2014/main" id="{6B555FB5-D24D-504E-98D7-41C1F7246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4734" y="282055"/>
            <a:ext cx="2824246" cy="2788942"/>
          </a:xfrm>
          <a:prstGeom prst="rect">
            <a:avLst/>
          </a:prstGeom>
        </p:spPr>
      </p:pic>
      <p:pic>
        <p:nvPicPr>
          <p:cNvPr id="7" name="Picture 6" descr="A book sitting on top of a bed&#10;&#10;Description automatically generated">
            <a:extLst>
              <a:ext uri="{FF2B5EF4-FFF2-40B4-BE49-F238E27FC236}">
                <a16:creationId xmlns:a16="http://schemas.microsoft.com/office/drawing/2014/main" id="{97D64D8E-D992-CE41-8EC0-59F3ADFD77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82055"/>
            <a:ext cx="5915309" cy="605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0770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F19950DE-656F-F24F-95D0-2BBCEA48D54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39" r="13232"/>
          <a:stretch/>
        </p:blipFill>
        <p:spPr>
          <a:xfrm>
            <a:off x="5576341" y="0"/>
            <a:ext cx="6615658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3109839-9631-F841-8AFA-3850191FC54D}"/>
              </a:ext>
            </a:extLst>
          </p:cNvPr>
          <p:cNvSpPr txBox="1"/>
          <p:nvPr/>
        </p:nvSpPr>
        <p:spPr>
          <a:xfrm>
            <a:off x="494675" y="434715"/>
            <a:ext cx="166962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Hokusai</a:t>
            </a:r>
          </a:p>
        </p:txBody>
      </p:sp>
    </p:spTree>
    <p:extLst>
      <p:ext uri="{BB962C8B-B14F-4D97-AF65-F5344CB8AC3E}">
        <p14:creationId xmlns:p14="http://schemas.microsoft.com/office/powerpoint/2010/main" val="2185010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outdoor, zebra, sitting, striped&#10;&#10;Description automatically generated">
            <a:extLst>
              <a:ext uri="{FF2B5EF4-FFF2-40B4-BE49-F238E27FC236}">
                <a16:creationId xmlns:a16="http://schemas.microsoft.com/office/drawing/2014/main" id="{3517CD99-BF4B-C449-8861-B56EC3B57B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24"/>
          <a:stretch/>
        </p:blipFill>
        <p:spPr>
          <a:xfrm>
            <a:off x="5636302" y="0"/>
            <a:ext cx="65556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4516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0C6ABE99-B5B8-E249-B49E-648AC7B02E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887" y="0"/>
            <a:ext cx="6405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35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tattoo&#10;&#10;Description automatically generated">
            <a:extLst>
              <a:ext uri="{FF2B5EF4-FFF2-40B4-BE49-F238E27FC236}">
                <a16:creationId xmlns:a16="http://schemas.microsoft.com/office/drawing/2014/main" id="{135E4B5C-E204-B04E-B84B-07026AEF0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1128" y="88900"/>
            <a:ext cx="6159500" cy="668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469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058E30-C9BE-3E4C-89D3-48D603EE0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86523-5E9D-6F49-B0FB-4A30F9E82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Durer ......</a:t>
            </a:r>
          </a:p>
          <a:p>
            <a:r>
              <a:rPr lang="en-US" dirty="0"/>
              <a:t>Hokusai .......</a:t>
            </a:r>
          </a:p>
          <a:p>
            <a:r>
              <a:rPr lang="en-US" dirty="0"/>
              <a:t>Escher .......</a:t>
            </a:r>
          </a:p>
          <a:p>
            <a:r>
              <a:rPr lang="en-US" dirty="0"/>
              <a:t>Elizabeth Catlett ......</a:t>
            </a:r>
          </a:p>
          <a:p>
            <a:r>
              <a:rPr lang="en-US" dirty="0"/>
              <a:t>Modigliani ......</a:t>
            </a:r>
          </a:p>
          <a:p>
            <a:r>
              <a:rPr lang="en-US" dirty="0"/>
              <a:t>Picasso ........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131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{137716A9-0AF1-D749-B726-B06F6A9A504C}tf10001073</Template>
  <TotalTime>94</TotalTime>
  <Words>85</Words>
  <Application>Microsoft Macintosh PowerPoint</Application>
  <PresentationFormat>Widescreen</PresentationFormat>
  <Paragraphs>26</Paragraphs>
  <Slides>9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Inspirational Printmakers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 Favorite Masters</dc:title>
  <dc:creator>Larry Jones</dc:creator>
  <cp:lastModifiedBy>Larry Jones</cp:lastModifiedBy>
  <cp:revision>9</cp:revision>
  <dcterms:created xsi:type="dcterms:W3CDTF">2020-11-09T10:59:25Z</dcterms:created>
  <dcterms:modified xsi:type="dcterms:W3CDTF">2020-11-09T12:34:21Z</dcterms:modified>
</cp:coreProperties>
</file>

<file path=docProps/thumbnail.jpeg>
</file>